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4" r:id="rId4"/>
    <p:sldId id="267" r:id="rId5"/>
    <p:sldId id="268" r:id="rId6"/>
    <p:sldId id="270" r:id="rId7"/>
    <p:sldId id="269" r:id="rId8"/>
    <p:sldId id="271" r:id="rId9"/>
    <p:sldId id="272" r:id="rId10"/>
    <p:sldId id="273" r:id="rId11"/>
    <p:sldId id="274" r:id="rId12"/>
    <p:sldId id="276" r:id="rId13"/>
    <p:sldId id="277" r:id="rId14"/>
    <p:sldId id="279" r:id="rId15"/>
    <p:sldId id="27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CE7DF-90BA-4BF2-A6C8-09C49A14D2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1EE1BC-EFF4-453A-AD6C-D9211068D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070C1-2140-4A7D-A985-B137078A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5487-45AB-48CC-9E58-5A6D374F3F65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E538B-F702-4677-9CC1-BDF562784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8DCE8-96BE-495C-B40B-84393E6C5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98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8D4A2-C837-485A-B4B7-CE03486CE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81CE1E-A3C8-4EA2-83F0-E1673DB3E3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DC79C-A5BB-469E-965E-5339C9801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5487-45AB-48CC-9E58-5A6D374F3F65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64361-0D66-4DBE-AA94-BCCE64677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9B95F-A9E0-42BC-B8E5-A4F022FAF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215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C1B773-B875-4C25-ADBC-2EDB349E43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E9D08A-7370-461E-860C-0227D434F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EA7A5-9632-4710-8F45-AC3C36709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5487-45AB-48CC-9E58-5A6D374F3F65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D4608-5E7C-4368-B481-A02C5C94D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96780-DE79-43F0-B371-BD281DAFC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15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91661-5FAF-4116-BF86-0345C1D16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B8D14-1113-4F99-BE8A-31F28702E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C104D-7AC1-472A-859C-CAA23C448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5487-45AB-48CC-9E58-5A6D374F3F65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F7651-8608-47B3-B75B-8C831BA25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1EAF7-ED3D-4A52-B25A-93416980D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733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45E1D-50F4-4FD9-92F0-B9C7C1958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E654F-1912-4A2F-9CE0-104AB24D5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91F98-2A6E-4725-81D3-085EAF61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5487-45AB-48CC-9E58-5A6D374F3F65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DB655-B346-4EDB-845F-B8D1E3001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194F0-B57D-481F-B086-823A0E7FB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61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2D97A-FEC4-4B89-87E3-89C476CA9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9798E-C560-4D76-ADD2-A97AE9C0D7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983350-B65F-4F56-9901-8851FF26CE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65DFCB-5B1B-41B2-B49C-D429222D1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5487-45AB-48CC-9E58-5A6D374F3F65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000ABE-6C97-437B-BA3C-819AE28FD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6F49FB-AF43-49A7-A984-E64DFDDE0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96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50102-4A81-4C22-B09F-DAA7D45AB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E258E2-457E-4F4E-AD1C-AEA22E5DB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ECC88-9F91-4B0F-B105-1D5989BCE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FF7D6A-1C56-4F0B-BF7F-0A0CB44E7E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65561A-7C75-492A-8197-F5774F1E46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DB42D4-0A80-4BBD-9054-F637B0FBC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5487-45AB-48CC-9E58-5A6D374F3F65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7B3254-D658-445E-A770-7A12E965A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85A0B7-73CA-4987-9368-E1DDF3485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28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76560-93F5-4507-8824-6FD091184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B608EA-7A9B-4CA9-BA1C-92F495D50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5487-45AB-48CC-9E58-5A6D374F3F65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7FD9CF-B30B-42E0-A086-B65354A6A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D8CCF4-06AE-433A-BE9F-7FA665AF5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99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BCB773-6B73-4AE4-B67F-788428879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5487-45AB-48CC-9E58-5A6D374F3F65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34E666-6C9A-4070-A141-ABAEDC4E4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F88BD7-91FB-4C46-AFF8-CE55E85C9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34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A56FC-AE8F-42DF-8502-06E82BDE1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B5606-1DC7-43F3-B20C-25F5755DD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332EA4-C3DC-497B-86C3-1C0B8D63D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658BF-91EC-49BF-AA77-30773E935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5487-45AB-48CC-9E58-5A6D374F3F65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5BEE29-FD7B-4903-BF73-29B326908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1966A8-20DB-4F7E-B07A-9FBB7620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037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FB94B-3EC0-4D31-970E-E0CA5AB43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8F6821-5637-46FC-BA3D-560BE44048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62AEA4-D520-49E1-88B5-9822DD588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1273E9-4CAE-4E65-B7F8-A0E670E8E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5487-45AB-48CC-9E58-5A6D374F3F65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0668A3-5EA1-437F-A3B3-9C465C3F8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11D50B-AF39-497E-9E8A-7F409FCE4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081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F9D5C4-44D1-4DAA-B7B2-8140286AD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2057A-3CE6-4F97-8B22-F642BF9A7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7F0A0-9DCE-465D-BBF6-F8BDD32E9D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95487-45AB-48CC-9E58-5A6D374F3F65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37BC4-B02F-427F-91DF-122E63ADAF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8A121-5B30-4388-912C-40EFEE502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9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E884A-4BE5-44E6-B4B9-19309C8D7B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4668"/>
            <a:ext cx="9144000" cy="2387600"/>
          </a:xfrm>
        </p:spPr>
        <p:txBody>
          <a:bodyPr/>
          <a:lstStyle/>
          <a:p>
            <a:r>
              <a:rPr 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帖撒罗尼迦后书</a:t>
            </a:r>
            <a:r>
              <a:rPr lang="zh-CN" altLang="en-US" sz="24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二章</a:t>
            </a:r>
            <a:br>
              <a:rPr lang="en-GB" altLang="zh-CN" sz="24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en-GB" alt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B1E90-4AE2-4660-9028-CA972A9A7C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18399"/>
            <a:ext cx="9144000" cy="2561990"/>
          </a:xfrm>
        </p:spPr>
        <p:txBody>
          <a:bodyPr>
            <a:normAutofit fontScale="62500" lnSpcReduction="20000"/>
          </a:bodyPr>
          <a:lstStyle/>
          <a:p>
            <a:r>
              <a:rPr lang="zh-CN" sz="70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耶稣降临</a:t>
            </a:r>
            <a:r>
              <a:rPr lang="zh-CN" altLang="en-US" sz="70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预</a:t>
            </a:r>
            <a:r>
              <a:rPr lang="zh-CN" sz="70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兆之先后次序</a:t>
            </a:r>
            <a:endParaRPr lang="en-GB" altLang="zh-CN" sz="70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endParaRPr lang="en-GB" altLang="zh-CN" sz="3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endParaRPr lang="en-GB" sz="1800"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GB" sz="6500">
                <a:effectLst/>
                <a:latin typeface="+mj-lt"/>
                <a:ea typeface="SimSun" panose="02010600030101010101" pitchFamily="2" charset="-122"/>
                <a:cs typeface="Arial" panose="020B0604020202020204" pitchFamily="34" charset="0"/>
              </a:rPr>
              <a:t>Order of Events Prior To Jesus’ Coming</a:t>
            </a:r>
          </a:p>
          <a:p>
            <a:endParaRPr lang="en-US" altLang="zh-CN" sz="4500" kern="1400" spc="-50"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45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Based</a:t>
            </a:r>
            <a:r>
              <a:rPr lang="zh-CN" altLang="en-US" sz="45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GB" altLang="zh-CN" sz="45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on</a:t>
            </a:r>
            <a:r>
              <a:rPr lang="zh-CN" altLang="en-US" sz="45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GB" altLang="zh-CN" sz="45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Second Thessalonians Chapter 2</a:t>
            </a:r>
            <a:endParaRPr lang="en-GB" altLang="zh-CN" sz="45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endParaRPr lang="en-GB" sz="6500">
              <a:effectLst/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472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27D02-EE2B-4ABA-B428-2CE3CB2A2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862"/>
            <a:ext cx="10515600" cy="1048039"/>
          </a:xfrm>
        </p:spPr>
        <p:txBody>
          <a:bodyPr>
            <a:normAutofit fontScale="90000"/>
          </a:bodyPr>
          <a:lstStyle/>
          <a:p>
            <a:pPr algn="ctr"/>
            <a:br>
              <a:rPr lang="en-GB" altLang="zh-CN" sz="27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zh-CN" altLang="en-US" sz="2700" b="1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重整</a:t>
            </a:r>
            <a:r>
              <a:rPr lang="zh-CN" sz="2700" b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先后次序</a:t>
            </a:r>
            <a:br>
              <a:rPr lang="en-GB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br>
              <a:rPr lang="en-GB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7D69C-8241-48EC-9728-F3AD70383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171" y="494950"/>
            <a:ext cx="11492917" cy="6321188"/>
          </a:xfrm>
        </p:spPr>
        <p:txBody>
          <a:bodyPr>
            <a:normAutofit/>
          </a:bodyPr>
          <a:lstStyle/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离经叛道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3c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00B05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有“东西”现在拦住他，不许他时辰未到就提前显露（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不法之奥秘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已经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发作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，只等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拦住他的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“那东西”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就出现（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</a:t>
            </a: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出现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时</a:t>
            </a: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3d</a:t>
            </a: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将</a:t>
            </a: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摆出种种神迹奇事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9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），施尽诡计诱骗人（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00B05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他抬高自己，自称是神（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传播骗人的信息</a:t>
            </a:r>
            <a:r>
              <a:rPr lang="en-GB" altLang="zh-CN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zh-CN" altLang="en-US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声称主已经来到（</a:t>
            </a:r>
            <a:r>
              <a:rPr lang="en-US" altLang="zh-CN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>
              <a:solidFill>
                <a:srgbClr val="00B05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许多人因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为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不肯接受对真理的爱，结果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被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诱骗，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最后被定罪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10-</a:t>
            </a:r>
            <a:r>
              <a:rPr 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耶稣再临，我们到</a:t>
            </a:r>
            <a:r>
              <a:rPr lang="zh-CN" altLang="en-US">
                <a:solidFill>
                  <a:srgbClr val="00B0F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那里聚集（</a:t>
            </a:r>
            <a:r>
              <a:rPr lang="en-US" alt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00B0F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圣徒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得救（</a:t>
            </a:r>
            <a:r>
              <a:rPr lang="en-US" alt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</a:t>
            </a:r>
            <a:r>
              <a:rPr 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实际拥有复活耶稣的荣耀身体（</a:t>
            </a:r>
            <a:r>
              <a:rPr 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</a:t>
            </a:r>
            <a:r>
              <a:rPr 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en-GB" alt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,</a:t>
            </a: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FF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主耶稣却把他杀了（</a:t>
            </a:r>
            <a:r>
              <a:rPr lang="en-US" altLang="zh-CN">
                <a:solidFill>
                  <a:srgbClr val="FF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</a:t>
            </a:r>
            <a:r>
              <a:rPr lang="zh-CN" altLang="en-US">
                <a:solidFill>
                  <a:srgbClr val="FF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FF000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457200" lvl="1" indent="0">
              <a:lnSpc>
                <a:spcPts val="4000"/>
              </a:lnSpc>
              <a:buNone/>
            </a:pPr>
            <a:endParaRPr lang="en-GB" altLang="zh-CN">
              <a:solidFill>
                <a:srgbClr val="00B0F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574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27D02-EE2B-4ABA-B428-2CE3CB2A2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862"/>
            <a:ext cx="10515600" cy="1048039"/>
          </a:xfrm>
        </p:spPr>
        <p:txBody>
          <a:bodyPr>
            <a:normAutofit fontScale="90000"/>
          </a:bodyPr>
          <a:lstStyle/>
          <a:p>
            <a:pPr algn="ctr"/>
            <a:br>
              <a:rPr lang="en-GB" altLang="zh-CN" sz="27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zh-CN" altLang="en-US" sz="2700" b="1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重整</a:t>
            </a:r>
            <a:r>
              <a:rPr lang="zh-CN" sz="2700" b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先后次序</a:t>
            </a:r>
            <a:br>
              <a:rPr lang="en-GB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br>
              <a:rPr lang="en-GB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7D69C-8241-48EC-9728-F3AD70383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171" y="494950"/>
            <a:ext cx="11492917" cy="6321188"/>
          </a:xfrm>
        </p:spPr>
        <p:txBody>
          <a:bodyPr>
            <a:normAutofit/>
          </a:bodyPr>
          <a:lstStyle/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离经叛道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3c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不法之奥秘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已经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发作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7a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00B05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现在有“东西” 拦住他，不许他时辰未到就提前显露（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等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拦住他的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“那东西”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7b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就出现（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</a:t>
            </a: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出现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时</a:t>
            </a: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3d</a:t>
            </a: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将</a:t>
            </a: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摆出种种神迹奇事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9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），施尽诡计诱骗人（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00B05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他抬高自己，自称是神（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传播骗人的信息</a:t>
            </a:r>
            <a:r>
              <a:rPr lang="en-GB" altLang="zh-CN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zh-CN" altLang="en-US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声称主已经来到（</a:t>
            </a:r>
            <a:r>
              <a:rPr lang="en-US" altLang="zh-CN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>
              <a:solidFill>
                <a:srgbClr val="00B05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许多人因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为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不肯接受对真理的爱，结果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被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诱骗（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10-</a:t>
            </a:r>
            <a:r>
              <a:rPr 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耶稣再临，我们到</a:t>
            </a:r>
            <a:r>
              <a:rPr lang="zh-CN" altLang="en-US">
                <a:solidFill>
                  <a:srgbClr val="00B0F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那里聚集（</a:t>
            </a:r>
            <a:r>
              <a:rPr lang="en-US" alt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00B0F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圣徒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得救（</a:t>
            </a:r>
            <a:r>
              <a:rPr lang="en-US" alt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</a:t>
            </a:r>
            <a:r>
              <a:rPr 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实际拥有复活耶稣的荣耀身体（</a:t>
            </a:r>
            <a:r>
              <a:rPr 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</a:t>
            </a:r>
            <a:r>
              <a:rPr 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en-GB" alt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,</a:t>
            </a: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FF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主耶稣却把他杀了（</a:t>
            </a:r>
            <a:r>
              <a:rPr lang="en-US" altLang="zh-CN">
                <a:solidFill>
                  <a:srgbClr val="FF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</a:t>
            </a:r>
            <a:r>
              <a:rPr lang="zh-CN" altLang="en-US">
                <a:solidFill>
                  <a:srgbClr val="FF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FF000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最后，不接受真理的人接受审判，被神定罪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457200" lvl="1" indent="0">
              <a:lnSpc>
                <a:spcPts val="4000"/>
              </a:lnSpc>
              <a:buNone/>
            </a:pPr>
            <a:endParaRPr lang="en-GB" altLang="zh-CN">
              <a:solidFill>
                <a:srgbClr val="00B0F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498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27D02-EE2B-4ABA-B428-2CE3CB2A2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862"/>
            <a:ext cx="10515600" cy="1048039"/>
          </a:xfrm>
        </p:spPr>
        <p:txBody>
          <a:bodyPr>
            <a:normAutofit fontScale="90000"/>
          </a:bodyPr>
          <a:lstStyle/>
          <a:p>
            <a:pPr algn="ctr"/>
            <a:br>
              <a:rPr lang="en-GB" altLang="zh-CN" sz="27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zh-CN" altLang="en-US" sz="2700" b="1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重整</a:t>
            </a:r>
            <a:r>
              <a:rPr lang="zh-CN" sz="2700" b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先后次序</a:t>
            </a:r>
            <a:br>
              <a:rPr lang="en-GB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br>
              <a:rPr lang="en-GB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7D69C-8241-48EC-9728-F3AD70383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171" y="494950"/>
            <a:ext cx="11492917" cy="6321188"/>
          </a:xfrm>
        </p:spPr>
        <p:txBody>
          <a:bodyPr>
            <a:normAutofit/>
          </a:bodyPr>
          <a:lstStyle/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离经叛道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3c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不法之奥秘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已经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发作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7a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现在有“东西” 拦住他，不许他时辰未到就提前显露（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），等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拦住他的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“那东西”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7b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就出现（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</a:t>
            </a: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出现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时</a:t>
            </a: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3d</a:t>
            </a: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将</a:t>
            </a: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摆出种种神迹奇事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9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），施尽诡计诱骗人（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00B05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他抬高自己，自称是神（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传播骗人的信息</a:t>
            </a:r>
            <a:r>
              <a:rPr lang="en-GB" altLang="zh-CN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zh-CN" altLang="en-US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声称主已经来到（</a:t>
            </a:r>
            <a:r>
              <a:rPr lang="en-US" altLang="zh-CN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>
              <a:solidFill>
                <a:srgbClr val="00B05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许多人因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为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不肯接受对真理的爱，结果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被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诱骗（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10-</a:t>
            </a:r>
            <a:r>
              <a:rPr 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耶稣再临，我们到</a:t>
            </a:r>
            <a:r>
              <a:rPr lang="zh-CN" altLang="en-US">
                <a:solidFill>
                  <a:srgbClr val="00B0F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那里聚集（</a:t>
            </a:r>
            <a:r>
              <a:rPr lang="en-US" alt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00B0F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圣徒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得救（</a:t>
            </a:r>
            <a:r>
              <a:rPr lang="en-US" alt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</a:t>
            </a:r>
            <a:r>
              <a:rPr 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实际拥有复活耶稣的荣耀身体（</a:t>
            </a:r>
            <a:r>
              <a:rPr 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</a:t>
            </a:r>
            <a:r>
              <a:rPr 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en-GB" alt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,</a:t>
            </a: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FF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主耶稣却把他杀了（</a:t>
            </a:r>
            <a:r>
              <a:rPr lang="en-US" altLang="zh-CN">
                <a:solidFill>
                  <a:srgbClr val="FF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</a:t>
            </a:r>
            <a:r>
              <a:rPr lang="zh-CN" altLang="en-US">
                <a:solidFill>
                  <a:srgbClr val="FF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FF000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最后，不接受真理的人接受审判，被神定罪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457200" lvl="1" indent="0">
              <a:lnSpc>
                <a:spcPts val="4000"/>
              </a:lnSpc>
              <a:buNone/>
            </a:pPr>
            <a:endParaRPr lang="en-GB" altLang="zh-CN">
              <a:solidFill>
                <a:srgbClr val="00B0F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677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27D02-EE2B-4ABA-B428-2CE3CB2A2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862"/>
            <a:ext cx="10515600" cy="1048039"/>
          </a:xfrm>
        </p:spPr>
        <p:txBody>
          <a:bodyPr>
            <a:normAutofit fontScale="90000"/>
          </a:bodyPr>
          <a:lstStyle/>
          <a:p>
            <a:pPr algn="ctr"/>
            <a:br>
              <a:rPr lang="en-GB" altLang="zh-CN" sz="27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zh-CN" altLang="en-US" sz="2700" b="1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重整</a:t>
            </a:r>
            <a:r>
              <a:rPr lang="zh-CN" sz="2700" b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先后次序</a:t>
            </a:r>
            <a:br>
              <a:rPr lang="en-GB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br>
              <a:rPr lang="en-GB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7D69C-8241-48EC-9728-F3AD70383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171" y="662730"/>
            <a:ext cx="11492917" cy="6321188"/>
          </a:xfrm>
        </p:spPr>
        <p:txBody>
          <a:bodyPr>
            <a:normAutofit/>
          </a:bodyPr>
          <a:lstStyle/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离经叛道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3c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不法之奥秘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已经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发作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7a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现在有“东西” 拦住他，不许他时辰未到就提前显露（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），等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拦住他的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“那东西”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7b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就出现（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</a:t>
            </a: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出现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时</a:t>
            </a: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3d</a:t>
            </a: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将</a:t>
            </a: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摆出种种神迹奇事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9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），施尽诡计诱骗人（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00B05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他抬高自己，自称是神（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传播骗人的信息</a:t>
            </a:r>
            <a:r>
              <a:rPr lang="en-GB" altLang="zh-CN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zh-CN" altLang="en-US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声称主已经来到（</a:t>
            </a:r>
            <a:r>
              <a:rPr lang="en-US" altLang="zh-CN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>
              <a:solidFill>
                <a:srgbClr val="00B05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许多人因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为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不肯接受对真理的爱，结果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被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诱骗（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10-</a:t>
            </a:r>
            <a:r>
              <a:rPr 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耶稣再临，</a:t>
            </a:r>
            <a:r>
              <a:rPr 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圣徒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得救，</a:t>
            </a:r>
            <a:r>
              <a:rPr 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实际拥有复活耶稣的荣耀身体（</a:t>
            </a:r>
            <a:r>
              <a:rPr lang="en-GB" alt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13-</a:t>
            </a:r>
            <a:r>
              <a:rPr 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</a:t>
            </a:r>
            <a:r>
              <a:rPr 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，到</a:t>
            </a:r>
            <a:r>
              <a:rPr lang="zh-CN" altLang="en-US">
                <a:solidFill>
                  <a:srgbClr val="00B0F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那里聚集（</a:t>
            </a:r>
            <a:r>
              <a:rPr lang="en-US" alt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00B0F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FF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主耶稣却把他杀了（</a:t>
            </a:r>
            <a:r>
              <a:rPr lang="en-US" altLang="zh-CN">
                <a:solidFill>
                  <a:srgbClr val="FF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</a:t>
            </a:r>
            <a:r>
              <a:rPr lang="zh-CN" altLang="en-US">
                <a:solidFill>
                  <a:srgbClr val="FF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FF000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最后，不接受真理的人接受审判，被神定罪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457200" lvl="1" indent="0">
              <a:lnSpc>
                <a:spcPts val="4000"/>
              </a:lnSpc>
              <a:buNone/>
            </a:pPr>
            <a:endParaRPr lang="en-GB" altLang="zh-CN">
              <a:solidFill>
                <a:srgbClr val="00B0F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742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E1B9-CC12-4477-BA93-7E0243E5E0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63640"/>
            <a:ext cx="9144000" cy="2387600"/>
          </a:xfrm>
        </p:spPr>
        <p:txBody>
          <a:bodyPr>
            <a:normAutofit/>
          </a:bodyPr>
          <a:lstStyle/>
          <a:p>
            <a:r>
              <a:rPr lang="zh-CN" altLang="en-US" sz="4400">
                <a:latin typeface="SimSun" panose="02010600030101010101" pitchFamily="2" charset="-122"/>
                <a:ea typeface="SimSun" panose="02010600030101010101" pitchFamily="2" charset="-122"/>
              </a:rPr>
              <a:t>结果</a:t>
            </a:r>
            <a:endParaRPr lang="en-GB" sz="440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75223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27D02-EE2B-4ABA-B428-2CE3CB2A2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862"/>
            <a:ext cx="10515600" cy="1417822"/>
          </a:xfrm>
        </p:spPr>
        <p:txBody>
          <a:bodyPr>
            <a:normAutofit fontScale="90000"/>
          </a:bodyPr>
          <a:lstStyle/>
          <a:p>
            <a:pPr algn="ctr"/>
            <a:br>
              <a:rPr lang="en-GB" altLang="zh-CN" sz="27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zh-CN" altLang="en-US" sz="27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根据</a:t>
            </a:r>
            <a:r>
              <a:rPr lang="zh-CN" sz="27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帖后二章</a:t>
            </a:r>
            <a:r>
              <a:rPr lang="en-GB" altLang="zh-CN" sz="27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</a:t>
            </a:r>
            <a:r>
              <a:rPr lang="zh-CN" sz="2700" b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耶稣降临预兆之先后次序</a:t>
            </a:r>
            <a:br>
              <a:rPr lang="en-GB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br>
              <a:rPr lang="en-GB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br>
              <a:rPr lang="en-GB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br>
              <a:rPr lang="en-GB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7D69C-8241-48EC-9728-F3AD70383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171" y="645952"/>
            <a:ext cx="11492917" cy="6321188"/>
          </a:xfrm>
        </p:spPr>
        <p:txBody>
          <a:bodyPr>
            <a:normAutofit/>
          </a:bodyPr>
          <a:lstStyle/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离经叛道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3c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，不法之奥秘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已经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发作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7a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现在有“东西” 拦住他，不许他时辰未到就提前显露（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），等“那东西”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7b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就出现（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）。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出现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时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将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摆出种种异能神迹奇事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9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），施尽诡计诱骗人（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他抬高自己，自称是神（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传播骗人的信息</a:t>
            </a:r>
            <a:r>
              <a:rPr lang="en-GB" altLang="zh-CN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声称主已经来到（</a:t>
            </a:r>
            <a:r>
              <a:rPr lang="en-US" altLang="zh-CN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）；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许多人因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为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不肯接受对真理的爱，结果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被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诱骗（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10-</a:t>
            </a:r>
            <a:r>
              <a:rPr 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耶稣再临，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圣徒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得救，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实际拥有复活耶稣的荣耀身体（</a:t>
            </a:r>
            <a:r>
              <a:rPr lang="en-GB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13-</a:t>
            </a:r>
            <a:r>
              <a:rPr 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，到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那里聚集（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主耶稣却把那不法的人杀了（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最后，不接受真理的人接受审判，被神定罪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457200" lvl="1" indent="0">
              <a:lnSpc>
                <a:spcPts val="4000"/>
              </a:lnSpc>
              <a:buNone/>
            </a:pPr>
            <a:endParaRPr lang="en-GB" altLang="zh-CN">
              <a:solidFill>
                <a:srgbClr val="00B0F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242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27D02-EE2B-4ABA-B428-2CE3CB2A2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862"/>
            <a:ext cx="10515600" cy="1048039"/>
          </a:xfrm>
        </p:spPr>
        <p:txBody>
          <a:bodyPr>
            <a:normAutofit fontScale="90000"/>
          </a:bodyPr>
          <a:lstStyle/>
          <a:p>
            <a:pPr algn="ctr"/>
            <a:br>
              <a:rPr lang="en-GB" altLang="zh-CN" sz="27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br>
              <a:rPr lang="en-GB" alt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zh-CN" sz="2700" b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帖后二章</a:t>
            </a:r>
            <a:r>
              <a:rPr lang="en-GB" altLang="zh-CN" sz="2700" b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</a:t>
            </a:r>
            <a:r>
              <a:rPr lang="zh-CN" sz="2700" b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耶稣降临预兆</a:t>
            </a:r>
            <a:r>
              <a:rPr lang="en-US" altLang="zh-CN" sz="2700" b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------</a:t>
            </a:r>
            <a:r>
              <a:rPr lang="zh-CN" altLang="en-US" sz="2700" b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原本</a:t>
            </a:r>
            <a:r>
              <a:rPr lang="zh-CN" altLang="en-US" sz="2700" b="1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叙述</a:t>
            </a:r>
            <a:r>
              <a:rPr lang="zh-CN" sz="2700" b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先后次序</a:t>
            </a:r>
            <a:br>
              <a:rPr lang="en-GB" sz="20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7D69C-8241-48EC-9728-F3AD70383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36" y="1070403"/>
            <a:ext cx="10751128" cy="5938682"/>
          </a:xfrm>
        </p:spPr>
        <p:txBody>
          <a:bodyPr>
            <a:normAutofit/>
          </a:bodyPr>
          <a:lstStyle/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耶稣再临，我们到他那里聚集（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传播骗人的信息，声称主已经来到（</a:t>
            </a:r>
            <a:r>
              <a:rPr lang="en-US" altLang="zh-CN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离经叛道，那不法的人出现（</a:t>
            </a:r>
            <a:r>
              <a:rPr 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他抬高自己，自称是神（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有“东西”现在拦住他，不许他时辰未到就提前显露（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不法之奥秘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已经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发作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，只等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拦住他的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“那东西”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那不法的人就出现，主耶稣却把他杀了（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那人出现时，将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摆出种种神迹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奇事（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9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），施尽诡计诱骗人（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许多人因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为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不肯接受对真理的爱，结果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被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诱骗，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最后被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神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定罪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10-</a:t>
            </a:r>
            <a:r>
              <a:rPr 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信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徒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得救（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实际拥有复活耶稣的荣耀身体（</a:t>
            </a:r>
            <a:r>
              <a:rPr 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55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27D02-EE2B-4ABA-B428-2CE3CB2A2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862"/>
            <a:ext cx="10515600" cy="1048039"/>
          </a:xfrm>
        </p:spPr>
        <p:txBody>
          <a:bodyPr>
            <a:normAutofit fontScale="90000"/>
          </a:bodyPr>
          <a:lstStyle/>
          <a:p>
            <a:pPr algn="ctr"/>
            <a:br>
              <a:rPr lang="en-GB" altLang="zh-CN" sz="27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zh-CN" altLang="en-US" sz="2700" b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原本</a:t>
            </a:r>
            <a:r>
              <a:rPr lang="zh-CN" altLang="en-US" sz="2700" b="1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叙述</a:t>
            </a:r>
            <a:r>
              <a:rPr lang="zh-CN" sz="2700" b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次序</a:t>
            </a:r>
            <a:br>
              <a:rPr lang="en-GB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br>
              <a:rPr lang="en-GB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7D69C-8241-48EC-9728-F3AD70383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36" y="877456"/>
            <a:ext cx="10751128" cy="5938682"/>
          </a:xfrm>
        </p:spPr>
        <p:txBody>
          <a:bodyPr>
            <a:normAutofit/>
          </a:bodyPr>
          <a:lstStyle/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耶稣再临，我们到他那里聚集（</a:t>
            </a:r>
            <a:r>
              <a:rPr lang="en-US" alt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00B0F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传播骗人的信息</a:t>
            </a:r>
            <a:r>
              <a:rPr lang="en-GB" altLang="zh-CN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zh-CN" altLang="en-US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声称主已经来到（</a:t>
            </a:r>
            <a:r>
              <a:rPr lang="en-US" altLang="zh-CN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离经叛道</a:t>
            </a:r>
            <a:r>
              <a:rPr lang="en-GB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(3c)</a:t>
            </a: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，那不法的人出现（</a:t>
            </a:r>
            <a:r>
              <a:rPr 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3d</a:t>
            </a: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他抬高自己，自称是神（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00B05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有“东西”现在拦住他，不许他时辰未到就提前显露（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不法之奥秘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已经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发作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，只等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拦住他的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“那东西”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那不法的人就出现，主耶稣却把他杀了（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那人出现时，将</a:t>
            </a: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摆出种种神迹奇事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9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），施尽诡计诱骗人（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>
              <a:solidFill>
                <a:srgbClr val="00B05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许多人因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为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不肯接受对真理的爱，结果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被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诱骗，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最后被定罪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10-</a:t>
            </a:r>
            <a:r>
              <a:rPr 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圣徒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得救（</a:t>
            </a:r>
            <a:r>
              <a:rPr lang="en-US" alt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</a:t>
            </a:r>
            <a:r>
              <a:rPr 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实际拥有复活耶稣的荣耀身体（</a:t>
            </a:r>
            <a:r>
              <a:rPr 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</a:t>
            </a:r>
            <a:r>
              <a:rPr 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>
              <a:solidFill>
                <a:srgbClr val="00B0F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739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27D02-EE2B-4ABA-B428-2CE3CB2A2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862"/>
            <a:ext cx="10515600" cy="1048039"/>
          </a:xfrm>
        </p:spPr>
        <p:txBody>
          <a:bodyPr>
            <a:normAutofit fontScale="90000"/>
          </a:bodyPr>
          <a:lstStyle/>
          <a:p>
            <a:pPr algn="ctr"/>
            <a:br>
              <a:rPr lang="en-GB" altLang="zh-CN" sz="27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zh-CN" altLang="en-US" sz="2700" b="1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重整</a:t>
            </a:r>
            <a:r>
              <a:rPr lang="zh-CN" sz="2700" b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先后次序</a:t>
            </a:r>
            <a:br>
              <a:rPr lang="en-GB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br>
              <a:rPr lang="en-GB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7D69C-8241-48EC-9728-F3AD70383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36" y="877456"/>
            <a:ext cx="10751128" cy="5938682"/>
          </a:xfrm>
        </p:spPr>
        <p:txBody>
          <a:bodyPr>
            <a:normAutofit/>
          </a:bodyPr>
          <a:lstStyle/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传播骗人的信息</a:t>
            </a:r>
            <a:r>
              <a:rPr lang="en-GB" altLang="zh-CN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zh-CN" altLang="en-US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声称主已经来到（</a:t>
            </a:r>
            <a:r>
              <a:rPr lang="en-US" altLang="zh-CN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离经叛道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3c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</a:t>
            </a: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那不法的人出现（</a:t>
            </a:r>
            <a:r>
              <a:rPr 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3d</a:t>
            </a: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他抬高自己，自称是神（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00B05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有“东西”现在拦住他，不许他时辰未到就提前显露（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不法之奥秘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已经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发作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，只等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拦住他的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“那东西”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那不法的人就出现，主耶稣却把他杀了（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那人出现时，将</a:t>
            </a: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摆出种种神迹奇事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9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），施尽诡计诱骗人（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>
              <a:solidFill>
                <a:srgbClr val="00B05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许多人因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为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不肯接受对真理的爱，结果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被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诱骗，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最后被定罪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10-</a:t>
            </a:r>
            <a:r>
              <a:rPr 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耶稣再临，我们到</a:t>
            </a:r>
            <a:r>
              <a:rPr lang="zh-CN" altLang="en-US">
                <a:solidFill>
                  <a:srgbClr val="00B0F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那里聚集（</a:t>
            </a:r>
            <a:r>
              <a:rPr lang="en-US" alt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00B0F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圣徒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得救（</a:t>
            </a:r>
            <a:r>
              <a:rPr lang="en-US" alt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</a:t>
            </a:r>
            <a:r>
              <a:rPr 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实际拥有复活耶稣的荣耀身体（</a:t>
            </a:r>
            <a:r>
              <a:rPr 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</a:t>
            </a:r>
            <a:r>
              <a:rPr 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00B0F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786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27D02-EE2B-4ABA-B428-2CE3CB2A2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862"/>
            <a:ext cx="10515600" cy="1048039"/>
          </a:xfrm>
        </p:spPr>
        <p:txBody>
          <a:bodyPr>
            <a:normAutofit fontScale="90000"/>
          </a:bodyPr>
          <a:lstStyle/>
          <a:p>
            <a:pPr algn="ctr"/>
            <a:br>
              <a:rPr lang="en-GB" altLang="zh-CN" sz="27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zh-CN" altLang="en-US" sz="2700" b="1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重整</a:t>
            </a:r>
            <a:r>
              <a:rPr lang="zh-CN" sz="2700" b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先后次序</a:t>
            </a:r>
            <a:br>
              <a:rPr lang="en-GB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br>
              <a:rPr lang="en-GB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7D69C-8241-48EC-9728-F3AD70383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36" y="877456"/>
            <a:ext cx="10751128" cy="5938682"/>
          </a:xfrm>
        </p:spPr>
        <p:txBody>
          <a:bodyPr>
            <a:normAutofit/>
          </a:bodyPr>
          <a:lstStyle/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离经叛道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3c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</a:t>
            </a: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那不法的人出现（</a:t>
            </a:r>
            <a:r>
              <a:rPr 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3d</a:t>
            </a: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他抬高自己，自称是神（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00B05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传播骗人的信息</a:t>
            </a:r>
            <a:r>
              <a:rPr lang="en-GB" altLang="zh-CN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zh-CN" altLang="en-US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声称主已经来到（</a:t>
            </a:r>
            <a:r>
              <a:rPr lang="en-US" altLang="zh-CN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有“东西”现在拦住他，不许他时辰未到就提前显露（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不法之奥秘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已经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发作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，只等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拦住他的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“那东西”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那不法的人就出现，主耶稣却把他杀了（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那人出现时，将</a:t>
            </a: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摆出种种神迹奇事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9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），施尽诡计诱骗人（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>
              <a:solidFill>
                <a:srgbClr val="00B05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许多人因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为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不肯接受对真理的爱，结果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被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诱骗，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最后被定罪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10-</a:t>
            </a:r>
            <a:r>
              <a:rPr 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耶稣再临，我们到</a:t>
            </a:r>
            <a:r>
              <a:rPr lang="zh-CN" altLang="en-US">
                <a:solidFill>
                  <a:srgbClr val="00B0F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那里聚集（</a:t>
            </a:r>
            <a:r>
              <a:rPr lang="en-US" alt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00B0F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圣徒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得救（</a:t>
            </a:r>
            <a:r>
              <a:rPr lang="en-US" alt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</a:t>
            </a:r>
            <a:r>
              <a:rPr 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实际拥有复活耶稣的荣耀身体（</a:t>
            </a:r>
            <a:r>
              <a:rPr 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</a:t>
            </a:r>
            <a:r>
              <a:rPr 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00B0F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819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27D02-EE2B-4ABA-B428-2CE3CB2A2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862"/>
            <a:ext cx="10515600" cy="1048039"/>
          </a:xfrm>
        </p:spPr>
        <p:txBody>
          <a:bodyPr>
            <a:normAutofit fontScale="90000"/>
          </a:bodyPr>
          <a:lstStyle/>
          <a:p>
            <a:pPr algn="ctr"/>
            <a:br>
              <a:rPr lang="en-GB" altLang="zh-CN" sz="27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zh-CN" altLang="en-US" sz="2700" b="1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重整</a:t>
            </a:r>
            <a:r>
              <a:rPr lang="zh-CN" sz="2700" b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先后次序</a:t>
            </a:r>
            <a:br>
              <a:rPr lang="en-GB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br>
              <a:rPr lang="en-GB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7D69C-8241-48EC-9728-F3AD70383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36" y="877456"/>
            <a:ext cx="10751128" cy="5938682"/>
          </a:xfrm>
        </p:spPr>
        <p:txBody>
          <a:bodyPr>
            <a:normAutofit/>
          </a:bodyPr>
          <a:lstStyle/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离经叛道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3c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那不法的人出现（</a:t>
            </a:r>
            <a:r>
              <a:rPr 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3d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他抬高自己，自称是神（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传播骗人的信息</a:t>
            </a:r>
            <a:r>
              <a:rPr lang="en-GB" altLang="zh-CN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zh-CN" altLang="en-US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声称主已经来到（</a:t>
            </a:r>
            <a:r>
              <a:rPr lang="en-US" altLang="zh-CN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有“东西”现在拦住他，不许他时辰未到就提前显露（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不法之奥秘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已经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发作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，只等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拦住他的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“那东西”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那不法的人就出现，主耶稣却把他杀了（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那人出现时，将</a:t>
            </a: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摆出种种神迹奇事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9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），施尽诡计诱骗人（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>
              <a:solidFill>
                <a:srgbClr val="00B05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许多人因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为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不肯接受对真理的爱，结果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被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诱骗，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最后被定罪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10-</a:t>
            </a:r>
            <a:r>
              <a:rPr 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耶稣再临，我们到</a:t>
            </a:r>
            <a:r>
              <a:rPr lang="zh-CN" altLang="en-US">
                <a:solidFill>
                  <a:srgbClr val="00B0F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那里聚集（</a:t>
            </a:r>
            <a:r>
              <a:rPr lang="en-US" alt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00B0F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圣徒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得救（</a:t>
            </a:r>
            <a:r>
              <a:rPr lang="en-US" alt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</a:t>
            </a:r>
            <a:r>
              <a:rPr 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实际拥有复活耶稣的荣耀身体（</a:t>
            </a:r>
            <a:r>
              <a:rPr 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</a:t>
            </a:r>
            <a:r>
              <a:rPr 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00B0F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724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27D02-EE2B-4ABA-B428-2CE3CB2A2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862"/>
            <a:ext cx="10515600" cy="1048039"/>
          </a:xfrm>
        </p:spPr>
        <p:txBody>
          <a:bodyPr>
            <a:normAutofit fontScale="90000"/>
          </a:bodyPr>
          <a:lstStyle/>
          <a:p>
            <a:pPr algn="ctr"/>
            <a:br>
              <a:rPr lang="en-GB" altLang="zh-CN" sz="27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zh-CN" altLang="en-US" sz="2700" b="1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重整</a:t>
            </a:r>
            <a:r>
              <a:rPr lang="zh-CN" sz="2700" b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先后次序</a:t>
            </a:r>
            <a:br>
              <a:rPr lang="en-GB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br>
              <a:rPr lang="en-GB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7D69C-8241-48EC-9728-F3AD70383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36" y="877456"/>
            <a:ext cx="10751128" cy="5938682"/>
          </a:xfrm>
        </p:spPr>
        <p:txBody>
          <a:bodyPr>
            <a:normAutofit/>
          </a:bodyPr>
          <a:lstStyle/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离经叛道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3c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那不法的人出现（</a:t>
            </a:r>
            <a:r>
              <a:rPr 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3d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他抬高自己，自称是神（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有“东西”现在拦住他，不许他时辰未到就提前显露（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不法之奥秘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已经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发作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，只等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拦住他的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“那东西”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那不法的人就出现，</a:t>
            </a:r>
            <a:r>
              <a:rPr lang="zh-CN" altLang="en-US">
                <a:solidFill>
                  <a:srgbClr val="FF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主耶稣却把他杀了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那人出现时，将</a:t>
            </a: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摆出种种神迹奇事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9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），施尽诡计诱骗人（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00B05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传播骗人的信息</a:t>
            </a:r>
            <a:r>
              <a:rPr lang="en-GB" altLang="zh-CN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zh-CN" altLang="en-US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声称主已经来到（</a:t>
            </a:r>
            <a:r>
              <a:rPr lang="en-US" altLang="zh-CN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>
              <a:solidFill>
                <a:srgbClr val="00B05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许多人因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为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不肯接受对真理的爱，结果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被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诱骗，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最后被定罪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10-</a:t>
            </a:r>
            <a:r>
              <a:rPr 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耶稣再临，我们到</a:t>
            </a:r>
            <a:r>
              <a:rPr lang="zh-CN" altLang="en-US">
                <a:solidFill>
                  <a:srgbClr val="00B0F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那里聚集（</a:t>
            </a:r>
            <a:r>
              <a:rPr lang="en-US" alt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00B0F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圣徒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得救（</a:t>
            </a:r>
            <a:r>
              <a:rPr lang="en-US" alt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</a:t>
            </a:r>
            <a:r>
              <a:rPr 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实际拥有复活耶稣的荣耀身体（</a:t>
            </a:r>
            <a:r>
              <a:rPr 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</a:t>
            </a:r>
            <a:r>
              <a:rPr 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00B0F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679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27D02-EE2B-4ABA-B428-2CE3CB2A2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862"/>
            <a:ext cx="10515600" cy="1048039"/>
          </a:xfrm>
        </p:spPr>
        <p:txBody>
          <a:bodyPr>
            <a:normAutofit fontScale="90000"/>
          </a:bodyPr>
          <a:lstStyle/>
          <a:p>
            <a:pPr algn="ctr"/>
            <a:br>
              <a:rPr lang="en-GB" altLang="zh-CN" sz="27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zh-CN" altLang="en-US" sz="2700" b="1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重整</a:t>
            </a:r>
            <a:r>
              <a:rPr lang="zh-CN" sz="2700" b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先后次序</a:t>
            </a:r>
            <a:br>
              <a:rPr lang="en-GB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br>
              <a:rPr lang="en-GB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7D69C-8241-48EC-9728-F3AD70383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36" y="830510"/>
            <a:ext cx="10751128" cy="6321188"/>
          </a:xfrm>
        </p:spPr>
        <p:txBody>
          <a:bodyPr>
            <a:normAutofit/>
          </a:bodyPr>
          <a:lstStyle/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离经叛道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3c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那不法的人出现（</a:t>
            </a:r>
            <a:r>
              <a:rPr 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3d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他抬高自己，自称是神（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有“东西”现在拦住他，不许他时辰未到就提前显露（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不法之奥秘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已经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发作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，只等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拦住他的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“那东西”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那不法的人就出现（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那人出现时，将</a:t>
            </a: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摆出种种神迹奇事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9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），施尽诡计诱骗人（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00B05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传播骗人的信息</a:t>
            </a:r>
            <a:r>
              <a:rPr lang="en-GB" altLang="zh-CN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zh-CN" altLang="en-US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声称主已经来到（</a:t>
            </a:r>
            <a:r>
              <a:rPr lang="en-US" altLang="zh-CN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>
              <a:solidFill>
                <a:srgbClr val="00B05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许多人因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为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不肯接受对真理的爱，结果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被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诱骗，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最后被定罪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10-</a:t>
            </a:r>
            <a:r>
              <a:rPr 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耶稣再临，我们到</a:t>
            </a:r>
            <a:r>
              <a:rPr lang="zh-CN" altLang="en-US">
                <a:solidFill>
                  <a:srgbClr val="00B0F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那里聚集（</a:t>
            </a:r>
            <a:r>
              <a:rPr lang="en-US" alt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00B0F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圣徒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得救（</a:t>
            </a:r>
            <a:r>
              <a:rPr lang="en-US" alt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</a:t>
            </a:r>
            <a:r>
              <a:rPr 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实际拥有复活耶稣的荣耀身体（</a:t>
            </a:r>
            <a:r>
              <a:rPr 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</a:t>
            </a:r>
            <a:r>
              <a:rPr 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en-GB" alt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,</a:t>
            </a: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FF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主耶稣却把他杀了（</a:t>
            </a:r>
            <a:r>
              <a:rPr lang="en-US" altLang="zh-CN">
                <a:solidFill>
                  <a:srgbClr val="FF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</a:t>
            </a:r>
            <a:r>
              <a:rPr lang="zh-CN" altLang="en-US">
                <a:solidFill>
                  <a:srgbClr val="FF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FF000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457200" lvl="1" indent="0">
              <a:lnSpc>
                <a:spcPts val="4000"/>
              </a:lnSpc>
              <a:buNone/>
            </a:pPr>
            <a:endParaRPr lang="en-GB" altLang="zh-CN">
              <a:solidFill>
                <a:srgbClr val="00B0F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764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27D02-EE2B-4ABA-B428-2CE3CB2A2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862"/>
            <a:ext cx="10515600" cy="1048039"/>
          </a:xfrm>
        </p:spPr>
        <p:txBody>
          <a:bodyPr>
            <a:normAutofit fontScale="90000"/>
          </a:bodyPr>
          <a:lstStyle/>
          <a:p>
            <a:pPr algn="ctr"/>
            <a:br>
              <a:rPr lang="en-GB" altLang="zh-CN" sz="27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zh-CN" altLang="en-US" sz="2700" b="1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重整</a:t>
            </a:r>
            <a:r>
              <a:rPr lang="zh-CN" sz="2700" b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先后次序</a:t>
            </a:r>
            <a:br>
              <a:rPr lang="en-GB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br>
              <a:rPr lang="en-GB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7D69C-8241-48EC-9728-F3AD70383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36" y="494950"/>
            <a:ext cx="10751128" cy="6321188"/>
          </a:xfrm>
        </p:spPr>
        <p:txBody>
          <a:bodyPr>
            <a:normAutofit/>
          </a:bodyPr>
          <a:lstStyle/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离经叛道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3c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00B05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有“东西”现在拦住他，不许他时辰未到就提前显露（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不法之奥秘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已经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发作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，只等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拦住他的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“那东西”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那不法的人就出现（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那不法的人出现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时</a:t>
            </a: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将</a:t>
            </a:r>
            <a:r>
              <a:rPr 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摆出种种神迹奇事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9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），施尽诡计诱骗人（</a:t>
            </a:r>
            <a:r>
              <a:rPr lang="en-US" altLang="zh-CN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</a:t>
            </a:r>
            <a:r>
              <a:rPr lang="zh-CN" altLang="en-US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00B05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他抬高自己，自称是神（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传播骗人的信息</a:t>
            </a:r>
            <a:r>
              <a:rPr lang="en-GB" altLang="zh-CN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zh-CN" altLang="en-US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声称主已经来到（</a:t>
            </a:r>
            <a:r>
              <a:rPr lang="en-US" altLang="zh-CN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>
              <a:solidFill>
                <a:srgbClr val="00B05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许多人因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为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不肯接受对真理的爱，结果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被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诱骗，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最后被定罪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10-</a:t>
            </a:r>
            <a:r>
              <a:rPr 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耶稣再临，我们到</a:t>
            </a:r>
            <a:r>
              <a:rPr lang="zh-CN" altLang="en-US">
                <a:solidFill>
                  <a:srgbClr val="00B0F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那里聚集（</a:t>
            </a:r>
            <a:r>
              <a:rPr lang="en-US" alt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00B0F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圣徒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得救（</a:t>
            </a:r>
            <a:r>
              <a:rPr lang="en-US" alt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</a:t>
            </a:r>
            <a:r>
              <a:rPr lang="zh-CN" alt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），</a:t>
            </a:r>
            <a:r>
              <a:rPr 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实际拥有复活耶稣的荣耀身体（</a:t>
            </a:r>
            <a:r>
              <a:rPr lang="en-US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</a:t>
            </a:r>
            <a:r>
              <a:rPr 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en-GB" altLang="zh-CN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,</a:t>
            </a: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r>
              <a:rPr lang="zh-CN" altLang="en-US">
                <a:solidFill>
                  <a:srgbClr val="FF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主耶稣却把他杀了（</a:t>
            </a:r>
            <a:r>
              <a:rPr lang="en-US" altLang="zh-CN">
                <a:solidFill>
                  <a:srgbClr val="FF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</a:t>
            </a:r>
            <a:r>
              <a:rPr lang="zh-CN" altLang="en-US">
                <a:solidFill>
                  <a:srgbClr val="FF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>
              <a:solidFill>
                <a:srgbClr val="FF000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457200" lvl="1" indent="0">
              <a:lnSpc>
                <a:spcPts val="4000"/>
              </a:lnSpc>
              <a:buNone/>
            </a:pPr>
            <a:endParaRPr lang="en-GB" altLang="zh-CN">
              <a:solidFill>
                <a:srgbClr val="00B0F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4000"/>
              </a:lnSpc>
              <a:buFont typeface="+mj-lt"/>
              <a:buAutoNum type="arabicPeriod"/>
            </a:pP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113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3079</Words>
  <Application>Microsoft Office PowerPoint</Application>
  <PresentationFormat>Widescreen</PresentationFormat>
  <Paragraphs>147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SimSun</vt:lpstr>
      <vt:lpstr>Arial</vt:lpstr>
      <vt:lpstr>Calibri</vt:lpstr>
      <vt:lpstr>Calibri Light</vt:lpstr>
      <vt:lpstr>Office Theme</vt:lpstr>
      <vt:lpstr>帖撒罗尼迦后书二章  </vt:lpstr>
      <vt:lpstr>  帖后二章      耶稣降临预兆------原本叙述先后次序 </vt:lpstr>
      <vt:lpstr> 原本叙述次序  </vt:lpstr>
      <vt:lpstr> 重整先后次序  </vt:lpstr>
      <vt:lpstr> 重整先后次序  </vt:lpstr>
      <vt:lpstr> 重整先后次序  </vt:lpstr>
      <vt:lpstr> 重整先后次序  </vt:lpstr>
      <vt:lpstr> 重整先后次序  </vt:lpstr>
      <vt:lpstr> 重整先后次序  </vt:lpstr>
      <vt:lpstr> 重整先后次序  </vt:lpstr>
      <vt:lpstr> 重整先后次序  </vt:lpstr>
      <vt:lpstr> 重整先后次序  </vt:lpstr>
      <vt:lpstr> 重整先后次序  </vt:lpstr>
      <vt:lpstr>结果</vt:lpstr>
      <vt:lpstr> 根据帖后二章   耶稣降临预兆之先后次序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KAHANG</dc:creator>
  <cp:lastModifiedBy>KAHANG</cp:lastModifiedBy>
  <cp:revision>26</cp:revision>
  <dcterms:created xsi:type="dcterms:W3CDTF">2020-12-09T07:20:47Z</dcterms:created>
  <dcterms:modified xsi:type="dcterms:W3CDTF">2020-12-10T18:28:33Z</dcterms:modified>
</cp:coreProperties>
</file>